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4"/>
  </p:sldMasterIdLst>
  <p:notesMasterIdLst>
    <p:notesMasterId r:id="rId7"/>
  </p:notesMasterIdLst>
  <p:handoutMasterIdLst>
    <p:handoutMasterId r:id="rId8"/>
  </p:handoutMasterIdLst>
  <p:sldIdLst>
    <p:sldId id="393" r:id="rId5"/>
    <p:sldId id="39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FF0"/>
    <a:srgbClr val="D8E8DE"/>
    <a:srgbClr val="6C9E7D"/>
    <a:srgbClr val="F2EFF0"/>
    <a:srgbClr val="EDECEC"/>
    <a:srgbClr val="D2E1DD"/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25" autoAdjust="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901395-E085-4F4B-8480-0D4D51470E22}" type="datetime1">
              <a:rPr lang="fr-FR" smtClean="0"/>
              <a:t>28/06/2023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6A5458-2F44-415F-9D8B-C167BD79D5BC}" type="datetime1">
              <a:rPr lang="fr-FR" smtClean="0"/>
              <a:t>28/06/2023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90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64616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23184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fr-FR" sz="4800"/>
              <a:t>3DFloat</a:t>
            </a:r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fr-FR" sz="1600"/>
              <a:t>Cliquer pour ajouter du texte</a:t>
            </a:r>
          </a:p>
        </p:txBody>
      </p:sp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2" name="Espace réservé d’image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8" name="Espace réservé d’image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9" name="Espace réservé d’image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0" name="Espace réservé d’image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ut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fr-FR">
                <a:solidFill>
                  <a:schemeClr val="tx1">
                    <a:alpha val="60000"/>
                  </a:schemeClr>
                </a:solidFill>
              </a:rPr>
              <a:t>Modifiez le style des sous-titres du masque</a:t>
            </a:r>
            <a:endParaRPr lang="fr-FR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fr-FR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40" name="Titr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fr-FR"/>
              <a:t>Équipe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55" name="Ovale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56" name="Espace réservé d’image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57" name="Espace réservé d’image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58" name="Espace réservé d’image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9" name="Espace réservé d’image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65" name="Espace réservé du texte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4" name="Espace réservé du texte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67" name="Espace réservé du texte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6" name="Espace réservé du texte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69" name="Espace réservé du texte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fr-FR"/>
              <a:t>Nom</a:t>
            </a:r>
          </a:p>
        </p:txBody>
      </p:sp>
      <p:sp>
        <p:nvSpPr>
          <p:cNvPr id="68" name="Espace réservé du texte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fr-FR"/>
              <a:t>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/>
            </a:p>
          </p:txBody>
        </p:sp>
        <p:sp>
          <p:nvSpPr>
            <p:cNvPr id="36" name="Forme libre : Forme 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/>
            </a:p>
          </p:txBody>
        </p:sp>
      </p:grp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fr-FR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contenu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fr-FR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fr-FR"/>
              <a:t>Cliquez pour modifier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fr-FR"/>
              <a:t>Modifiez le style du titre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58122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24348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46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65755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53535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13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73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69117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/>
              <a:t>Mardi 2 février 20XX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/>
              <a:t>Exemple de Texte de 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64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699" r:id="rId12"/>
    <p:sldLayoutId id="2147483700" r:id="rId13"/>
    <p:sldLayoutId id="2147483733" r:id="rId14"/>
    <p:sldLayoutId id="2147483734" r:id="rId15"/>
    <p:sldLayoutId id="2147483707" r:id="rId16"/>
    <p:sldLayoutId id="2147483697" r:id="rId17"/>
    <p:sldLayoutId id="2147483731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contact@debra.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D7B691B-FE2C-546D-EAB7-27F8E362ED47}"/>
              </a:ext>
            </a:extLst>
          </p:cNvPr>
          <p:cNvCxnSpPr>
            <a:cxnSpLocks/>
          </p:cNvCxnSpPr>
          <p:nvPr/>
        </p:nvCxnSpPr>
        <p:spPr>
          <a:xfrm>
            <a:off x="5622895" y="0"/>
            <a:ext cx="0" cy="685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BC597FC8-CC36-6ED2-A38D-C306050D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8" t="18286" r="28856" b="27746"/>
          <a:stretch/>
        </p:blipFill>
        <p:spPr>
          <a:xfrm>
            <a:off x="1821951" y="1645977"/>
            <a:ext cx="1855882" cy="12546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666C8CF-E89D-D192-3CFA-245981134F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68675"/>
          <a:stretch/>
        </p:blipFill>
        <p:spPr>
          <a:xfrm>
            <a:off x="925448" y="5629275"/>
            <a:ext cx="3648888" cy="5658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FE2705-B10D-89A2-52AA-0ACD65B12AAC}"/>
              </a:ext>
            </a:extLst>
          </p:cNvPr>
          <p:cNvSpPr/>
          <p:nvPr/>
        </p:nvSpPr>
        <p:spPr>
          <a:xfrm>
            <a:off x="5622079" y="0"/>
            <a:ext cx="6569103" cy="6858000"/>
          </a:xfrm>
          <a:prstGeom prst="rect">
            <a:avLst/>
          </a:prstGeom>
          <a:solidFill>
            <a:srgbClr val="F3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0" name="Picture 2" descr="Perfusion, Aiguilles, Vert, Rose">
            <a:extLst>
              <a:ext uri="{FF2B5EF4-FFF2-40B4-BE49-F238E27FC236}">
                <a16:creationId xmlns:a16="http://schemas.microsoft.com/office/drawing/2014/main" id="{01BEEBE7-487A-6A75-3857-ECEE2980D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618"/>
          <a:stretch/>
        </p:blipFill>
        <p:spPr bwMode="auto">
          <a:xfrm flipH="1">
            <a:off x="5622894" y="1752599"/>
            <a:ext cx="6580471" cy="50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0EB9ABA-E116-2EBA-7F3F-A56C215F7CD4}"/>
              </a:ext>
            </a:extLst>
          </p:cNvPr>
          <p:cNvSpPr txBox="1">
            <a:spLocks/>
          </p:cNvSpPr>
          <p:nvPr/>
        </p:nvSpPr>
        <p:spPr>
          <a:xfrm>
            <a:off x="5622079" y="437459"/>
            <a:ext cx="6563059" cy="1614290"/>
          </a:xfrm>
          <a:prstGeom prst="rect">
            <a:avLst/>
          </a:prstGeom>
          <a:solidFill>
            <a:srgbClr val="D8E8DE"/>
          </a:solidFill>
          <a:ln w="28575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fr-FR" sz="9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Vous allez perfuser un patient atteint d’une épidermolyse bulleuse sévère</a:t>
            </a:r>
            <a:endParaRPr lang="en-US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EF9F223-E544-C953-6121-CF031D7D8003}"/>
              </a:ext>
            </a:extLst>
          </p:cNvPr>
          <p:cNvSpPr txBox="1"/>
          <p:nvPr/>
        </p:nvSpPr>
        <p:spPr>
          <a:xfrm>
            <a:off x="663917" y="4667250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Siège social :</a:t>
            </a:r>
          </a:p>
          <a:p>
            <a:pPr algn="ctr"/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12 rue Jean </a:t>
            </a:r>
            <a:r>
              <a:rPr lang="fr-FR" sz="900">
                <a:latin typeface="Arial" panose="020B0604020202020204" pitchFamily="34" charset="0"/>
                <a:cs typeface="Arial" panose="020B0604020202020204" pitchFamily="34" charset="0"/>
              </a:rPr>
              <a:t>Giono – 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69490 VINDRY SUR TURDINE</a:t>
            </a:r>
          </a:p>
          <a:p>
            <a:pPr algn="ctr"/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contact@debra.fr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1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4">
            <a:extLst>
              <a:ext uri="{FF2B5EF4-FFF2-40B4-BE49-F238E27FC236}">
                <a16:creationId xmlns:a16="http://schemas.microsoft.com/office/drawing/2014/main" id="{59DE49B3-612F-81FC-9EE0-C61C6B652CF5}"/>
              </a:ext>
            </a:extLst>
          </p:cNvPr>
          <p:cNvSpPr txBox="1">
            <a:spLocks/>
          </p:cNvSpPr>
          <p:nvPr/>
        </p:nvSpPr>
        <p:spPr>
          <a:xfrm>
            <a:off x="28508" y="364939"/>
            <a:ext cx="5437187" cy="40456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Recommandations générales</a:t>
            </a:r>
            <a:endParaRPr lang="fr-FR" sz="6400" dirty="0">
              <a:solidFill>
                <a:srgbClr val="00206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22064BC-7B11-3AD2-F2B5-DE0DDF88937D}"/>
              </a:ext>
            </a:extLst>
          </p:cNvPr>
          <p:cNvSpPr txBox="1"/>
          <p:nvPr/>
        </p:nvSpPr>
        <p:spPr>
          <a:xfrm>
            <a:off x="195449" y="965714"/>
            <a:ext cx="5131522" cy="1417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 de </a:t>
            </a: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dispositifs</a:t>
            </a: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collants (type : Sparadrap, </a:t>
            </a:r>
            <a:r>
              <a:rPr lang="fr-FR" sz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Mepor</a:t>
            </a: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Tegaderm</a:t>
            </a: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Steristrip</a:t>
            </a: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Utiliser des compresses non tissées pour appliquer un antiseptique avant tout geste invasif.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Ê</a:t>
            </a:r>
            <a:r>
              <a:rPr lang="fr-FR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 à l’écoute du patient +++ qui connaît très bien sa maladie et pourra vous conseiller si besoin.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051B88-3208-F05C-8E13-B381B17F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947" y="4192932"/>
            <a:ext cx="23040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C4BFF4D3-E5A2-9F28-4FDC-732C98197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663" y="463607"/>
            <a:ext cx="591124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fr-FR" altLang="fr-FR" sz="1200" dirty="0">
                <a:solidFill>
                  <a:srgbClr val="002060"/>
                </a:solidFill>
                <a:cs typeface="Arial" panose="020B0604020202020204" pitchFamily="34" charset="0"/>
              </a:rPr>
              <a:t>Désinfecter délicatement la zone où vous allez perfuser.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altLang="fr-FR" sz="1200" dirty="0">
                <a:solidFill>
                  <a:srgbClr val="002060"/>
                </a:solidFill>
                <a:cs typeface="Arial" panose="020B0604020202020204" pitchFamily="34" charset="0"/>
              </a:rPr>
              <a:t>Quand votre perfusion est posée, placer un MEPILEX TRANSFER sous la VVP.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3C918F6-3671-F8DF-C0C7-39012D06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87" y="1168739"/>
            <a:ext cx="2394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424D8FCF-2F83-96FC-B8DD-11D8C7262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330" y="3698568"/>
            <a:ext cx="543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9A3417F-C6D0-1F96-7415-F1538A485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952" y="3374138"/>
            <a:ext cx="56723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fr-FR" alt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Maintenir votre VVP à l’aide d’un MEPITEL FILM.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EE2855C9-A188-8162-A43A-93943B42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660" y="3765436"/>
            <a:ext cx="2398677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C4A626A2-81CD-D710-E1B7-082DDDFAE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528" y="5783147"/>
            <a:ext cx="59924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MEPITEL FILM étant un pansement siliconé peu adhérant, n’hésitez pas à renforcer la perfusion avec une bande. Il peut être retiré plus facilement avec un spray siliconé sur peaux très fragiles.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813F05D-A073-533D-804C-4A37615710A2}"/>
              </a:ext>
            </a:extLst>
          </p:cNvPr>
          <p:cNvCxnSpPr>
            <a:cxnSpLocks/>
          </p:cNvCxnSpPr>
          <p:nvPr/>
        </p:nvCxnSpPr>
        <p:spPr>
          <a:xfrm>
            <a:off x="5622895" y="-28575"/>
            <a:ext cx="0" cy="685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32807-9591-CF7A-8132-D391A7C23ACF}"/>
              </a:ext>
            </a:extLst>
          </p:cNvPr>
          <p:cNvSpPr txBox="1"/>
          <p:nvPr/>
        </p:nvSpPr>
        <p:spPr>
          <a:xfrm>
            <a:off x="195449" y="3059672"/>
            <a:ext cx="5093678" cy="96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Vous allez perfuser</a:t>
            </a:r>
            <a:endParaRPr lang="fr-FR" sz="2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de positionner votre garrot, placer un MEPILEX épais autour du bras</a:t>
            </a: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41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162</Words>
  <Application>Microsoft Office PowerPoint</Application>
  <PresentationFormat>Grand écran</PresentationFormat>
  <Paragraphs>16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NISTASOS Mireille</dc:creator>
  <cp:lastModifiedBy>Angélique Sauvestre</cp:lastModifiedBy>
  <cp:revision>4</cp:revision>
  <dcterms:created xsi:type="dcterms:W3CDTF">2023-06-27T12:41:36Z</dcterms:created>
  <dcterms:modified xsi:type="dcterms:W3CDTF">2023-06-28T07:39:39Z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